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2240923"/>
            <a:ext cx="10947042" cy="1269039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 Amah </a:t>
            </a:r>
            <a:r>
              <a:rPr lang="en-US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811922"/>
            <a:ext cx="12192000" cy="2923395"/>
          </a:xfrm>
        </p:spPr>
        <p:txBody>
          <a:bodyPr>
            <a:normAutofit/>
          </a:bodyPr>
          <a:lstStyle/>
          <a:p>
            <a:r>
              <a:rPr lang="en-US" sz="3200" dirty="0"/>
              <a:t>He is Precious </a:t>
            </a:r>
          </a:p>
          <a:p>
            <a:r>
              <a:rPr lang="en-US" sz="3200" dirty="0"/>
              <a:t>1 Peter 2:7</a:t>
            </a:r>
          </a:p>
          <a:p>
            <a:r>
              <a:rPr lang="en-US" sz="3200" dirty="0"/>
              <a:t>Fanny J. Crosby, 1820-1915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A 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21971" y="6156101"/>
            <a:ext cx="2470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725" y="1825625"/>
            <a:ext cx="1117698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siansuah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biakinnpi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a,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ompihna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kikhawm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  <a:endParaRPr lang="en-US" sz="7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13343" y="6156101"/>
            <a:ext cx="247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Amah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Amah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min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kikhop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Genkhia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dawng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 </a:t>
            </a:r>
          </a:p>
          <a:p>
            <a:pPr marL="0" indent="0">
              <a:buNone/>
            </a:pP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9713343" y="6156101"/>
            <a:ext cx="247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18181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thanna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khuavakpi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suk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lam-etna a neu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tate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hi, </a:t>
            </a:r>
          </a:p>
          <a:p>
            <a:pPr marL="0" indent="0">
              <a:buNone/>
            </a:pP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tonkhop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endParaRPr lang="en-US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21971" y="6156101"/>
            <a:ext cx="2470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paipihna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Amah’n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paakta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lung sung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dim hi;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kimkot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115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21969" y="6156101"/>
            <a:ext cx="2470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lungnop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munah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khutbet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Thutak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khangcing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9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13343" y="6156101"/>
            <a:ext cx="247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924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181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19. Amah Manpha 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2018-12-13T16:33:08Z</dcterms:modified>
</cp:coreProperties>
</file>